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4"/>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279"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609125" y="2366871"/>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3802</TotalTime>
  <Words>6000</Words>
  <Application>Microsoft Office PowerPoint</Application>
  <PresentationFormat>Widescreen</PresentationFormat>
  <Paragraphs>1283</Paragraphs>
  <Slides>192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192</vt:i4>
      </vt:variant>
    </vt:vector>
  </HeadingPairs>
  <TitlesOfParts>
    <vt:vector size="198"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351</cp:revision>
  <dcterms:created xsi:type="dcterms:W3CDTF">2020-04-21T09:35:12Z</dcterms:created>
  <dcterms:modified xsi:type="dcterms:W3CDTF">2020-06-10T01:06:27Z</dcterms:modified>
</cp:coreProperties>
</file>